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4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15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0.png"/><Relationship Id="rId5" Type="http://schemas.openxmlformats.org/officeDocument/2006/relationships/image" Target="../media/image216.png"/><Relationship Id="rId10" Type="http://schemas.openxmlformats.org/officeDocument/2006/relationships/image" Target="../media/image219.png"/><Relationship Id="rId4" Type="http://schemas.openxmlformats.org/officeDocument/2006/relationships/image" Target="../media/image207.png"/><Relationship Id="rId9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image" Target="../media/image226.png"/><Relationship Id="rId4" Type="http://schemas.openxmlformats.org/officeDocument/2006/relationships/image" Target="../media/image215.png"/><Relationship Id="rId9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8.png"/><Relationship Id="rId7" Type="http://schemas.openxmlformats.org/officeDocument/2006/relationships/image" Target="../media/image229.png"/><Relationship Id="rId12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31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8.png"/><Relationship Id="rId18" Type="http://schemas.openxmlformats.org/officeDocument/2006/relationships/image" Target="../media/image262.png"/><Relationship Id="rId3" Type="http://schemas.openxmlformats.org/officeDocument/2006/relationships/image" Target="../media/image251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6.png"/><Relationship Id="rId5" Type="http://schemas.openxmlformats.org/officeDocument/2006/relationships/image" Target="../media/image245.png"/><Relationship Id="rId15" Type="http://schemas.openxmlformats.org/officeDocument/2006/relationships/image" Target="../media/image246.png"/><Relationship Id="rId10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4.png"/><Relationship Id="rId7" Type="http://schemas.openxmlformats.org/officeDocument/2006/relationships/image" Target="../media/image244.png"/><Relationship Id="rId12" Type="http://schemas.openxmlformats.org/officeDocument/2006/relationships/image" Target="../media/image27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1.png"/><Relationship Id="rId5" Type="http://schemas.openxmlformats.org/officeDocument/2006/relationships/image" Target="../media/image266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8.png"/><Relationship Id="rId7" Type="http://schemas.openxmlformats.org/officeDocument/2006/relationships/image" Target="../media/image31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9" Type="http://schemas.openxmlformats.org/officeDocument/2006/relationships/image" Target="../media/image2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84.png"/><Relationship Id="rId7" Type="http://schemas.openxmlformats.org/officeDocument/2006/relationships/image" Target="../media/image37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11" Type="http://schemas.openxmlformats.org/officeDocument/2006/relationships/image" Target="../media/image314.png"/><Relationship Id="rId5" Type="http://schemas.openxmlformats.org/officeDocument/2006/relationships/image" Target="../media/image372.png"/><Relationship Id="rId10" Type="http://schemas.openxmlformats.org/officeDocument/2006/relationships/image" Target="../media/image316.png"/><Relationship Id="rId4" Type="http://schemas.openxmlformats.org/officeDocument/2006/relationships/image" Target="../media/image385.png"/><Relationship Id="rId9" Type="http://schemas.openxmlformats.org/officeDocument/2006/relationships/image" Target="../media/image3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C4C462-572D-7D52-9BD6-C15D51E1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0" y="2302771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EC98EDB-F072-AB91-B6BB-7B817B1D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11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C7CCDB-F3DC-1A57-ED4E-3957F7F3E7FF}"/>
              </a:ext>
            </a:extLst>
          </p:cNvPr>
          <p:cNvGrpSpPr/>
          <p:nvPr/>
        </p:nvGrpSpPr>
        <p:grpSpPr>
          <a:xfrm>
            <a:off x="7879575" y="4272584"/>
            <a:ext cx="3626785" cy="2164074"/>
            <a:chOff x="7879575" y="4272584"/>
            <a:chExt cx="3626785" cy="2164074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BA1A60C-C3FA-424D-9807-FCF118C0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9575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8A5787-AD07-95A5-D806-70F62FDD19C3}"/>
                </a:ext>
              </a:extLst>
            </p:cNvPr>
            <p:cNvSpPr txBox="1"/>
            <p:nvPr/>
          </p:nvSpPr>
          <p:spPr>
            <a:xfrm>
              <a:off x="9551670" y="448157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19445</TotalTime>
  <Words>1457</Words>
  <Application>Microsoft Office PowerPoint</Application>
  <PresentationFormat>Widescreen</PresentationFormat>
  <Paragraphs>429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218</cp:revision>
  <dcterms:created xsi:type="dcterms:W3CDTF">2022-07-26T19:04:22Z</dcterms:created>
  <dcterms:modified xsi:type="dcterms:W3CDTF">2023-09-28T23:55:34Z</dcterms:modified>
</cp:coreProperties>
</file>